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E01"/>
    <a:srgbClr val="EA5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75" y="1901950"/>
            <a:ext cx="7772400" cy="137434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A54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7185" y="3123590"/>
            <a:ext cx="6400800" cy="106893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</a:t>
            </a:r>
          </a:p>
          <a:p>
            <a:pPr lvl="0"/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EA54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95E0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D95E0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5030</TotalTime>
  <Words>46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</cp:revision>
  <dcterms:created xsi:type="dcterms:W3CDTF">2013-08-21T19:17:07Z</dcterms:created>
  <dcterms:modified xsi:type="dcterms:W3CDTF">2018-11-24T09:33:33Z</dcterms:modified>
</cp:coreProperties>
</file>